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57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FF952D7-73A1-4DDC-9B83-AC8ACB357459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B04959A-0F84-4565-8631-699B4A3DAC4B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79488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52D7-73A1-4DDC-9B83-AC8ACB357459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4959A-0F84-4565-8631-699B4A3DA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70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52D7-73A1-4DDC-9B83-AC8ACB357459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4959A-0F84-4565-8631-699B4A3DA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288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52D7-73A1-4DDC-9B83-AC8ACB357459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4959A-0F84-4565-8631-699B4A3DAC4B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15765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52D7-73A1-4DDC-9B83-AC8ACB357459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4959A-0F84-4565-8631-699B4A3DA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6528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52D7-73A1-4DDC-9B83-AC8ACB357459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4959A-0F84-4565-8631-699B4A3DA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7487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52D7-73A1-4DDC-9B83-AC8ACB357459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4959A-0F84-4565-8631-699B4A3DA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7392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52D7-73A1-4DDC-9B83-AC8ACB357459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4959A-0F84-4565-8631-699B4A3DA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6530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52D7-73A1-4DDC-9B83-AC8ACB357459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4959A-0F84-4565-8631-699B4A3DA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269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52D7-73A1-4DDC-9B83-AC8ACB357459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4959A-0F84-4565-8631-699B4A3DA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902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52D7-73A1-4DDC-9B83-AC8ACB357459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4959A-0F84-4565-8631-699B4A3DA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986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52D7-73A1-4DDC-9B83-AC8ACB357459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4959A-0F84-4565-8631-699B4A3DA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358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52D7-73A1-4DDC-9B83-AC8ACB357459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4959A-0F84-4565-8631-699B4A3DA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933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52D7-73A1-4DDC-9B83-AC8ACB357459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4959A-0F84-4565-8631-699B4A3DA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23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52D7-73A1-4DDC-9B83-AC8ACB357459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4959A-0F84-4565-8631-699B4A3DA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79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52D7-73A1-4DDC-9B83-AC8ACB357459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4959A-0F84-4565-8631-699B4A3DA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504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52D7-73A1-4DDC-9B83-AC8ACB357459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4959A-0F84-4565-8631-699B4A3DA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567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FF952D7-73A1-4DDC-9B83-AC8ACB357459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B04959A-0F84-4565-8631-699B4A3DA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49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Observation </a:t>
            </a:r>
            <a:br>
              <a:rPr lang="en-US" dirty="0" smtClean="0"/>
            </a:br>
            <a:r>
              <a:rPr lang="en-US" dirty="0" smtClean="0"/>
              <a:t>&amp; Mentoring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r>
              <a:rPr lang="en-US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Leah Peterson</a:t>
            </a:r>
            <a:endParaRPr lang="en-US" sz="6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86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793" y="1785730"/>
            <a:ext cx="10396882" cy="115196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Observations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71400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437322"/>
            <a:ext cx="7277134" cy="1281861"/>
          </a:xfrm>
        </p:spPr>
        <p:txBody>
          <a:bodyPr/>
          <a:lstStyle/>
          <a:p>
            <a:r>
              <a:rPr lang="en-US" dirty="0" smtClean="0"/>
              <a:t>High School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339" y="1719183"/>
            <a:ext cx="10537169" cy="3662698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Social Studies classroom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Used laptops to find current events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Discussed the anniversary of JFK and viewed a slide show of a variety of pictures thought out that week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Smart Board being used to play a review game before a test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6423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699" y="128789"/>
            <a:ext cx="8453218" cy="1355028"/>
          </a:xfrm>
        </p:spPr>
        <p:txBody>
          <a:bodyPr/>
          <a:lstStyle/>
          <a:p>
            <a:r>
              <a:rPr lang="en-US" dirty="0" smtClean="0"/>
              <a:t>Middle </a:t>
            </a:r>
            <a:r>
              <a:rPr lang="en-US" dirty="0" err="1" smtClean="0"/>
              <a:t>SChool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4699" y="1483817"/>
            <a:ext cx="10835809" cy="3898064"/>
          </a:xfrm>
        </p:spPr>
        <p:txBody>
          <a:bodyPr/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Grade Reading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Using Smart board to display the days vocabulary words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Laptops used to find definition of words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Laptops used to view magazine and listen too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Lesson read aloud to students using cd; projected on smart board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Used laptops to find research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Created a word document with summary of research found</a:t>
            </a:r>
          </a:p>
        </p:txBody>
      </p:sp>
    </p:spTree>
    <p:extLst>
      <p:ext uri="{BB962C8B-B14F-4D97-AF65-F5344CB8AC3E}">
        <p14:creationId xmlns:p14="http://schemas.microsoft.com/office/powerpoint/2010/main" val="276620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9256" y="141668"/>
            <a:ext cx="7963821" cy="1058814"/>
          </a:xfrm>
        </p:spPr>
        <p:txBody>
          <a:bodyPr/>
          <a:lstStyle/>
          <a:p>
            <a:pPr algn="ctr"/>
            <a:r>
              <a:rPr lang="en-US" dirty="0" smtClean="0"/>
              <a:t>Summary of observations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7736" y="1622738"/>
            <a:ext cx="9522164" cy="3037926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 am disappointed in the lack of technology that is used in the school district.  There does not seem to be a push to encourage more use of technology in the classrooms.  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05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0330" y="1983721"/>
            <a:ext cx="1089328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Done with 3 teachers in the Elementary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Worked on downloading their lesson </a:t>
            </a:r>
          </a:p>
          <a:p>
            <a:pPr algn="ctr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plans to the shared drive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Using You Tube in the Classroom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Creating Smart Board Lessons</a:t>
            </a:r>
          </a:p>
        </p:txBody>
      </p:sp>
      <p:sp>
        <p:nvSpPr>
          <p:cNvPr id="6" name="Rectangle 5"/>
          <p:cNvSpPr/>
          <p:nvPr/>
        </p:nvSpPr>
        <p:spPr>
          <a:xfrm>
            <a:off x="4345832" y="327166"/>
            <a:ext cx="31822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Mentoring</a:t>
            </a:r>
            <a:endParaRPr lang="en-US" sz="5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367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255" y="1720283"/>
            <a:ext cx="10480182" cy="3276719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When I was mentoring some of the Elementary teachers I was able to show them some simple tools they can use in their classrooms (Smart board and you tube).  They were amazed how easy those two tools are.  I have been in their classroom since then and have seen them using the resources more frequently; they are even jumping with joy because they can figure most of it out on their own now!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79664" y="198377"/>
            <a:ext cx="67614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Summary of Mentoring</a:t>
            </a:r>
            <a:endParaRPr lang="en-US" sz="5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515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TC104033927[[fn=Main Event]]</Template>
  <TotalTime>28</TotalTime>
  <Words>247</Words>
  <Application>Microsoft Office PowerPoint</Application>
  <PresentationFormat>Widescreen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Impact</vt:lpstr>
      <vt:lpstr>Main Event</vt:lpstr>
      <vt:lpstr>Observation  &amp; Mentoring</vt:lpstr>
      <vt:lpstr>Observations</vt:lpstr>
      <vt:lpstr>High School</vt:lpstr>
      <vt:lpstr>Middle SChool</vt:lpstr>
      <vt:lpstr>Summary of observations </vt:lpstr>
      <vt:lpstr>PowerPoint Presentation</vt:lpstr>
      <vt:lpstr>PowerPoint Presentation</vt:lpstr>
    </vt:vector>
  </TitlesOfParts>
  <Company>Stanley County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Observation  &amp; Mentoring</dc:title>
  <dc:creator>Leah Peterson</dc:creator>
  <cp:lastModifiedBy>Leah Peterson</cp:lastModifiedBy>
  <cp:revision>4</cp:revision>
  <dcterms:created xsi:type="dcterms:W3CDTF">2013-12-05T22:34:48Z</dcterms:created>
  <dcterms:modified xsi:type="dcterms:W3CDTF">2013-12-05T23:03:31Z</dcterms:modified>
</cp:coreProperties>
</file>